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9" Type="http://schemas.openxmlformats.org/officeDocument/2006/relationships/viewProps" Target="viewProps.xml" /><Relationship Id="rId98" Type="http://schemas.openxmlformats.org/officeDocument/2006/relationships/presProps" Target="presProps.xml" /><Relationship Id="rId1" Type="http://schemas.openxmlformats.org/officeDocument/2006/relationships/slideMaster" Target="slideMasters/slideMaster1.xml" /><Relationship Id="rId101" Type="http://schemas.openxmlformats.org/officeDocument/2006/relationships/tableStyles" Target="tableStyles.xml" /><Relationship Id="rId10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0.png" /><Relationship Id="rId2" Type="http://schemas.openxmlformats.org/officeDocument/2006/relationships/image" Target="../media/image19.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a:t>
                </a:r>
              </a:p>
              <a:p>
                <a:pPr lvl="0"/>
                <a:r>
                  <a:rPr/>
                  <a:t>Endoscopic Therapy</a:t>
                </a:r>
              </a:p>
              <a:p>
                <a:pPr lvl="0" indent="0" marL="0">
                  <a:buNone/>
                </a:pPr>
                <a:r>
                  <a:rPr/>
                  <a:t>Localized (T1b)</a:t>
                </a:r>
              </a:p>
              <a:p>
                <a:pPr lvl="0"/>
                <a:r>
                  <a:rPr/>
                  <a:t>Surgery (esophagectomy)</a:t>
                </a:r>
              </a:p>
              <a:p>
                <a:pPr lvl="0" indent="0" marL="0">
                  <a:buNone/>
                </a:pPr>
                <a:r>
                  <a:rPr/>
                  <a:t>Locally-advanced (T2M0 or T3M0)</a:t>
                </a:r>
              </a:p>
              <a:p>
                <a:pPr lvl="0"/>
                <a:r>
                  <a:rPr/>
                  <a:t>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p>
              <a:p>
                <a:pPr lvl="0" indent="0" marL="0">
                  <a:buNone/>
                </a:pPr>
                <a:r>
                  <a:rPr/>
                  <a:t>Metastatic (M1)</a:t>
                </a:r>
              </a:p>
              <a:p>
                <a:pPr lvl="0"/>
                <a:r>
                  <a:rPr/>
                  <a:t>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ivor_lewis_simple2_9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PEG: Tube placed by endoscopy</a:t>
            </a:r>
          </a:p>
          <a:p>
            <a:pPr lvl="0" indent="0" marL="0">
              <a:buNone/>
            </a:pPr>
            <a:r>
              <a:rPr/>
              <a:t>Laparoscopic: Tube placed surgically by laparoscopy</a:t>
            </a:r>
          </a:p>
          <a:p>
            <a:pPr lvl="0" indent="0" marL="0">
              <a:buNone/>
            </a:pPr>
            <a:r>
              <a:rPr/>
              <a:t>Preferred method depends upon whether esophagectomy is planned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2025-02-24T22:38:00Z</dcterms:created>
  <dcterms:modified xsi:type="dcterms:W3CDTF">2025-02-24T22:38:00Z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